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3" r:id="rId3"/>
    <p:sldId id="264" r:id="rId4"/>
    <p:sldId id="262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100" d="100"/>
          <a:sy n="100" d="100"/>
        </p:scale>
        <p:origin x="2504" y="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E9D4F-40A5-45A1-82FD-1B45DC3B2C45}" type="doc">
      <dgm:prSet loTypeId="urn:microsoft.com/office/officeart/2005/8/layout/cycle2" loCatId="cycl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da-DK"/>
        </a:p>
      </dgm:t>
    </dgm:pt>
    <dgm:pt modelId="{F2E65BAA-C5AA-4562-8A89-3182C442DAEA}">
      <dgm:prSet phldrT="[Tekst]" custT="1"/>
      <dgm:spPr/>
      <dgm:t>
        <a:bodyPr/>
        <a:lstStyle/>
        <a:p>
          <a:r>
            <a:rPr lang="da-DK" sz="1600" b="1" dirty="0" smtClean="0"/>
            <a:t>Faldende medlemstal af de 13-17 årige</a:t>
          </a:r>
          <a:endParaRPr lang="da-DK" sz="1600" b="1" dirty="0"/>
        </a:p>
      </dgm:t>
    </dgm:pt>
    <dgm:pt modelId="{82C903FB-17A1-41FC-A7DA-1ED0B5D2266D}" type="parTrans" cxnId="{ACFF8180-AA02-4131-A910-D1CD129C7B87}">
      <dgm:prSet/>
      <dgm:spPr/>
      <dgm:t>
        <a:bodyPr/>
        <a:lstStyle/>
        <a:p>
          <a:endParaRPr lang="da-DK"/>
        </a:p>
      </dgm:t>
    </dgm:pt>
    <dgm:pt modelId="{41C4F5D3-9D63-4C9B-85C7-4C9C224A8504}" type="sibTrans" cxnId="{ACFF8180-AA02-4131-A910-D1CD129C7B87}">
      <dgm:prSet/>
      <dgm:spPr/>
      <dgm:t>
        <a:bodyPr/>
        <a:lstStyle/>
        <a:p>
          <a:endParaRPr lang="da-DK"/>
        </a:p>
      </dgm:t>
    </dgm:pt>
    <dgm:pt modelId="{9F2CEF2C-E22B-4534-AFED-A72C61206D5F}">
      <dgm:prSet phldrT="[Tekst]" custT="1"/>
      <dgm:spPr/>
      <dgm:t>
        <a:bodyPr/>
        <a:lstStyle/>
        <a:p>
          <a:r>
            <a:rPr lang="da-DK" sz="1600" b="1" dirty="0" smtClean="0"/>
            <a:t>Talent og elite</a:t>
          </a:r>
          <a:endParaRPr lang="da-DK" sz="1600" b="1" dirty="0"/>
        </a:p>
      </dgm:t>
    </dgm:pt>
    <dgm:pt modelId="{6F82A1C6-18B7-49DD-99F4-58F2DDA9F115}" type="parTrans" cxnId="{94561956-810E-4B17-9D45-F25A0B5900E7}">
      <dgm:prSet/>
      <dgm:spPr/>
      <dgm:t>
        <a:bodyPr/>
        <a:lstStyle/>
        <a:p>
          <a:endParaRPr lang="da-DK"/>
        </a:p>
      </dgm:t>
    </dgm:pt>
    <dgm:pt modelId="{FBC1F61A-9851-42A9-8E85-98FAE404AA61}" type="sibTrans" cxnId="{94561956-810E-4B17-9D45-F25A0B5900E7}">
      <dgm:prSet/>
      <dgm:spPr/>
      <dgm:t>
        <a:bodyPr/>
        <a:lstStyle/>
        <a:p>
          <a:endParaRPr lang="da-DK"/>
        </a:p>
      </dgm:t>
    </dgm:pt>
    <dgm:pt modelId="{A519D889-89EC-46F1-873E-A0B48249F6E6}">
      <dgm:prSet phldrT="[Tekst]" custT="1"/>
      <dgm:spPr/>
      <dgm:t>
        <a:bodyPr/>
        <a:lstStyle/>
        <a:p>
          <a:r>
            <a:rPr lang="da-DK" sz="1600" b="1" dirty="0" smtClean="0"/>
            <a:t>Få frivillige - særligt de yngre</a:t>
          </a:r>
          <a:endParaRPr lang="da-DK" sz="1600" b="1" dirty="0"/>
        </a:p>
      </dgm:t>
    </dgm:pt>
    <dgm:pt modelId="{D6E9D534-DCFE-4E34-85F3-6C8BB147631F}" type="sibTrans" cxnId="{7BF5439C-B400-404A-B77C-FE381ECDEA7D}">
      <dgm:prSet/>
      <dgm:spPr/>
      <dgm:t>
        <a:bodyPr/>
        <a:lstStyle/>
        <a:p>
          <a:endParaRPr lang="da-DK"/>
        </a:p>
      </dgm:t>
    </dgm:pt>
    <dgm:pt modelId="{CEE48F2E-FBB3-4B6D-8DB1-F0B3550061E4}" type="parTrans" cxnId="{7BF5439C-B400-404A-B77C-FE381ECDEA7D}">
      <dgm:prSet/>
      <dgm:spPr/>
      <dgm:t>
        <a:bodyPr/>
        <a:lstStyle/>
        <a:p>
          <a:endParaRPr lang="da-DK"/>
        </a:p>
      </dgm:t>
    </dgm:pt>
    <dgm:pt modelId="{096FE2F8-A810-48D1-8A00-03558812B296}">
      <dgm:prSet phldrT="[Tekst]" custT="1"/>
      <dgm:spPr/>
      <dgm:t>
        <a:bodyPr/>
        <a:lstStyle/>
        <a:p>
          <a:r>
            <a:rPr lang="da-DK" sz="1600" b="1" dirty="0" smtClean="0"/>
            <a:t>Organisering</a:t>
          </a:r>
        </a:p>
        <a:p>
          <a:r>
            <a:rPr lang="da-DK" sz="1600" b="1" i="1" dirty="0" smtClean="0"/>
            <a:t>Mange små og sårbare foreninger</a:t>
          </a:r>
          <a:endParaRPr lang="da-DK" sz="1600" b="1" i="1" dirty="0"/>
        </a:p>
      </dgm:t>
    </dgm:pt>
    <dgm:pt modelId="{A2F61578-AC6E-416C-A808-01257ACE4592}" type="sibTrans" cxnId="{3A213EF7-8E30-4A0B-BDD3-6FDBA4A322A7}">
      <dgm:prSet/>
      <dgm:spPr/>
      <dgm:t>
        <a:bodyPr/>
        <a:lstStyle/>
        <a:p>
          <a:endParaRPr lang="da-DK"/>
        </a:p>
      </dgm:t>
    </dgm:pt>
    <dgm:pt modelId="{6E167C77-74F9-40E7-9069-C21E6DB3CD67}" type="parTrans" cxnId="{3A213EF7-8E30-4A0B-BDD3-6FDBA4A322A7}">
      <dgm:prSet/>
      <dgm:spPr/>
      <dgm:t>
        <a:bodyPr/>
        <a:lstStyle/>
        <a:p>
          <a:endParaRPr lang="da-DK"/>
        </a:p>
      </dgm:t>
    </dgm:pt>
    <dgm:pt modelId="{0D956A2A-ABDC-48FB-A45D-916407816D5E}">
      <dgm:prSet phldrT="[Tekst]" custT="1"/>
      <dgm:spPr/>
      <dgm:t>
        <a:bodyPr/>
        <a:lstStyle/>
        <a:p>
          <a:r>
            <a:rPr lang="da-DK" sz="1600" b="1" dirty="0" smtClean="0"/>
            <a:t>Succes med rekruttering af 4-12 årige</a:t>
          </a:r>
          <a:endParaRPr lang="da-DK" sz="1600" b="1" dirty="0"/>
        </a:p>
      </dgm:t>
    </dgm:pt>
    <dgm:pt modelId="{BC5E734B-43C2-428D-9AD0-5AECE21221A8}" type="sibTrans" cxnId="{F01BCEC1-3124-4680-8E32-CA9A7205EADD}">
      <dgm:prSet/>
      <dgm:spPr/>
      <dgm:t>
        <a:bodyPr/>
        <a:lstStyle/>
        <a:p>
          <a:endParaRPr lang="da-DK"/>
        </a:p>
      </dgm:t>
    </dgm:pt>
    <dgm:pt modelId="{252745A0-3E11-49FC-9441-4F7F5ECE4F44}" type="parTrans" cxnId="{F01BCEC1-3124-4680-8E32-CA9A7205EADD}">
      <dgm:prSet/>
      <dgm:spPr/>
      <dgm:t>
        <a:bodyPr/>
        <a:lstStyle/>
        <a:p>
          <a:endParaRPr lang="da-DK"/>
        </a:p>
      </dgm:t>
    </dgm:pt>
    <dgm:pt modelId="{91B69212-ABA2-4DB4-BC89-5929984756E4}" type="pres">
      <dgm:prSet presAssocID="{906E9D4F-40A5-45A1-82FD-1B45DC3B2C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0021A80F-D188-4BCE-9D40-CC3B1802239B}" type="pres">
      <dgm:prSet presAssocID="{F2E65BAA-C5AA-4562-8A89-3182C442DAEA}" presName="node" presStyleLbl="node1" presStyleIdx="0" presStyleCnt="5" custScaleX="16403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E364966-E6F9-44CD-AC91-AF90B2D35F58}" type="pres">
      <dgm:prSet presAssocID="{41C4F5D3-9D63-4C9B-85C7-4C9C224A8504}" presName="sibTrans" presStyleLbl="sibTrans2D1" presStyleIdx="0" presStyleCnt="5"/>
      <dgm:spPr/>
      <dgm:t>
        <a:bodyPr/>
        <a:lstStyle/>
        <a:p>
          <a:endParaRPr lang="da-DK"/>
        </a:p>
      </dgm:t>
    </dgm:pt>
    <dgm:pt modelId="{2DD730B5-3C2F-4006-ABEB-E3859B9C2645}" type="pres">
      <dgm:prSet presAssocID="{41C4F5D3-9D63-4C9B-85C7-4C9C224A8504}" presName="connectorText" presStyleLbl="sibTrans2D1" presStyleIdx="0" presStyleCnt="5"/>
      <dgm:spPr/>
      <dgm:t>
        <a:bodyPr/>
        <a:lstStyle/>
        <a:p>
          <a:endParaRPr lang="da-DK"/>
        </a:p>
      </dgm:t>
    </dgm:pt>
    <dgm:pt modelId="{608FD50E-109F-4EFC-A683-E60739031227}" type="pres">
      <dgm:prSet presAssocID="{9F2CEF2C-E22B-4534-AFED-A72C61206D5F}" presName="node" presStyleLbl="node1" presStyleIdx="1" presStyleCnt="5" custScaleX="154462" custRadScaleRad="154749" custRadScaleInc="769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23CD984-3EE9-4D63-860C-99A2CC1E7C60}" type="pres">
      <dgm:prSet presAssocID="{FBC1F61A-9851-42A9-8E85-98FAE404AA61}" presName="sibTrans" presStyleLbl="sibTrans2D1" presStyleIdx="1" presStyleCnt="5"/>
      <dgm:spPr/>
      <dgm:t>
        <a:bodyPr/>
        <a:lstStyle/>
        <a:p>
          <a:endParaRPr lang="da-DK"/>
        </a:p>
      </dgm:t>
    </dgm:pt>
    <dgm:pt modelId="{FB5293AB-EE79-4A35-9514-BD99DB02BF34}" type="pres">
      <dgm:prSet presAssocID="{FBC1F61A-9851-42A9-8E85-98FAE404AA61}" presName="connectorText" presStyleLbl="sibTrans2D1" presStyleIdx="1" presStyleCnt="5"/>
      <dgm:spPr/>
      <dgm:t>
        <a:bodyPr/>
        <a:lstStyle/>
        <a:p>
          <a:endParaRPr lang="da-DK"/>
        </a:p>
      </dgm:t>
    </dgm:pt>
    <dgm:pt modelId="{62A83212-4ABB-4716-90C5-13C05853CAD2}" type="pres">
      <dgm:prSet presAssocID="{A519D889-89EC-46F1-873E-A0B48249F6E6}" presName="node" presStyleLbl="node1" presStyleIdx="2" presStyleCnt="5" custScaleX="150795" custRadScaleRad="136011" custRadScaleInc="-5148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915CAF2-C109-400E-B89D-B74E6921A7ED}" type="pres">
      <dgm:prSet presAssocID="{D6E9D534-DCFE-4E34-85F3-6C8BB147631F}" presName="sibTrans" presStyleLbl="sibTrans2D1" presStyleIdx="2" presStyleCnt="5"/>
      <dgm:spPr/>
      <dgm:t>
        <a:bodyPr/>
        <a:lstStyle/>
        <a:p>
          <a:endParaRPr lang="da-DK"/>
        </a:p>
      </dgm:t>
    </dgm:pt>
    <dgm:pt modelId="{9860B61F-D89E-45B7-A063-199D90D5982D}" type="pres">
      <dgm:prSet presAssocID="{D6E9D534-DCFE-4E34-85F3-6C8BB147631F}" presName="connectorText" presStyleLbl="sibTrans2D1" presStyleIdx="2" presStyleCnt="5"/>
      <dgm:spPr/>
      <dgm:t>
        <a:bodyPr/>
        <a:lstStyle/>
        <a:p>
          <a:endParaRPr lang="da-DK"/>
        </a:p>
      </dgm:t>
    </dgm:pt>
    <dgm:pt modelId="{5A682F78-8B38-4E9F-BA15-922519BF0B65}" type="pres">
      <dgm:prSet presAssocID="{096FE2F8-A810-48D1-8A00-03558812B296}" presName="node" presStyleLbl="node1" presStyleIdx="3" presStyleCnt="5" custScaleX="170575" custRadScaleRad="133189" custRadScaleInc="4285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EBDB4C5-91C7-4A27-A288-B44B11E1487B}" type="pres">
      <dgm:prSet presAssocID="{A2F61578-AC6E-416C-A808-01257ACE4592}" presName="sibTrans" presStyleLbl="sibTrans2D1" presStyleIdx="3" presStyleCnt="5"/>
      <dgm:spPr/>
      <dgm:t>
        <a:bodyPr/>
        <a:lstStyle/>
        <a:p>
          <a:endParaRPr lang="da-DK"/>
        </a:p>
      </dgm:t>
    </dgm:pt>
    <dgm:pt modelId="{644B1C8D-E44E-412C-A620-B2DB4CC4355E}" type="pres">
      <dgm:prSet presAssocID="{A2F61578-AC6E-416C-A808-01257ACE4592}" presName="connectorText" presStyleLbl="sibTrans2D1" presStyleIdx="3" presStyleCnt="5"/>
      <dgm:spPr/>
      <dgm:t>
        <a:bodyPr/>
        <a:lstStyle/>
        <a:p>
          <a:endParaRPr lang="da-DK"/>
        </a:p>
      </dgm:t>
    </dgm:pt>
    <dgm:pt modelId="{F9482DC5-65AD-45FB-860A-C8494FD1CCC5}" type="pres">
      <dgm:prSet presAssocID="{0D956A2A-ABDC-48FB-A45D-916407816D5E}" presName="node" presStyleLbl="node1" presStyleIdx="4" presStyleCnt="5" custScaleX="163701" custRadScaleRad="140512" custRadScaleInc="-814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ADF3182-7301-4AEF-BB86-E9D7EA023177}" type="pres">
      <dgm:prSet presAssocID="{BC5E734B-43C2-428D-9AD0-5AECE21221A8}" presName="sibTrans" presStyleLbl="sibTrans2D1" presStyleIdx="4" presStyleCnt="5"/>
      <dgm:spPr/>
      <dgm:t>
        <a:bodyPr/>
        <a:lstStyle/>
        <a:p>
          <a:endParaRPr lang="da-DK"/>
        </a:p>
      </dgm:t>
    </dgm:pt>
    <dgm:pt modelId="{D100F66C-0ABF-4A4E-8136-89DBBF3C4343}" type="pres">
      <dgm:prSet presAssocID="{BC5E734B-43C2-428D-9AD0-5AECE21221A8}" presName="connectorText" presStyleLbl="sibTrans2D1" presStyleIdx="4" presStyleCnt="5"/>
      <dgm:spPr/>
      <dgm:t>
        <a:bodyPr/>
        <a:lstStyle/>
        <a:p>
          <a:endParaRPr lang="da-DK"/>
        </a:p>
      </dgm:t>
    </dgm:pt>
  </dgm:ptLst>
  <dgm:cxnLst>
    <dgm:cxn modelId="{28B52005-04E5-4C8D-80AC-A3C06C34E907}" type="presOf" srcId="{D6E9D534-DCFE-4E34-85F3-6C8BB147631F}" destId="{4915CAF2-C109-400E-B89D-B74E6921A7ED}" srcOrd="0" destOrd="0" presId="urn:microsoft.com/office/officeart/2005/8/layout/cycle2"/>
    <dgm:cxn modelId="{47306062-9E1E-46D6-AF32-254D74A8B1CC}" type="presOf" srcId="{41C4F5D3-9D63-4C9B-85C7-4C9C224A8504}" destId="{8E364966-E6F9-44CD-AC91-AF90B2D35F58}" srcOrd="0" destOrd="0" presId="urn:microsoft.com/office/officeart/2005/8/layout/cycle2"/>
    <dgm:cxn modelId="{4DAC1EA5-C7CE-4C91-904F-F7509D278D51}" type="presOf" srcId="{BC5E734B-43C2-428D-9AD0-5AECE21221A8}" destId="{6ADF3182-7301-4AEF-BB86-E9D7EA023177}" srcOrd="0" destOrd="0" presId="urn:microsoft.com/office/officeart/2005/8/layout/cycle2"/>
    <dgm:cxn modelId="{3A213EF7-8E30-4A0B-BDD3-6FDBA4A322A7}" srcId="{906E9D4F-40A5-45A1-82FD-1B45DC3B2C45}" destId="{096FE2F8-A810-48D1-8A00-03558812B296}" srcOrd="3" destOrd="0" parTransId="{6E167C77-74F9-40E7-9069-C21E6DB3CD67}" sibTransId="{A2F61578-AC6E-416C-A808-01257ACE4592}"/>
    <dgm:cxn modelId="{0A4B05BC-6ECF-4D25-AB02-2425DB96BA1F}" type="presOf" srcId="{41C4F5D3-9D63-4C9B-85C7-4C9C224A8504}" destId="{2DD730B5-3C2F-4006-ABEB-E3859B9C2645}" srcOrd="1" destOrd="0" presId="urn:microsoft.com/office/officeart/2005/8/layout/cycle2"/>
    <dgm:cxn modelId="{C630523F-EDFB-4B30-B873-25B00A9A9524}" type="presOf" srcId="{BC5E734B-43C2-428D-9AD0-5AECE21221A8}" destId="{D100F66C-0ABF-4A4E-8136-89DBBF3C4343}" srcOrd="1" destOrd="0" presId="urn:microsoft.com/office/officeart/2005/8/layout/cycle2"/>
    <dgm:cxn modelId="{94561956-810E-4B17-9D45-F25A0B5900E7}" srcId="{906E9D4F-40A5-45A1-82FD-1B45DC3B2C45}" destId="{9F2CEF2C-E22B-4534-AFED-A72C61206D5F}" srcOrd="1" destOrd="0" parTransId="{6F82A1C6-18B7-49DD-99F4-58F2DDA9F115}" sibTransId="{FBC1F61A-9851-42A9-8E85-98FAE404AA61}"/>
    <dgm:cxn modelId="{D1EE708C-3462-4015-92ED-A1DEF23000FB}" type="presOf" srcId="{D6E9D534-DCFE-4E34-85F3-6C8BB147631F}" destId="{9860B61F-D89E-45B7-A063-199D90D5982D}" srcOrd="1" destOrd="0" presId="urn:microsoft.com/office/officeart/2005/8/layout/cycle2"/>
    <dgm:cxn modelId="{1179AFBE-2B8E-4CC6-9041-C18D9EF421C0}" type="presOf" srcId="{906E9D4F-40A5-45A1-82FD-1B45DC3B2C45}" destId="{91B69212-ABA2-4DB4-BC89-5929984756E4}" srcOrd="0" destOrd="0" presId="urn:microsoft.com/office/officeart/2005/8/layout/cycle2"/>
    <dgm:cxn modelId="{7BF5439C-B400-404A-B77C-FE381ECDEA7D}" srcId="{906E9D4F-40A5-45A1-82FD-1B45DC3B2C45}" destId="{A519D889-89EC-46F1-873E-A0B48249F6E6}" srcOrd="2" destOrd="0" parTransId="{CEE48F2E-FBB3-4B6D-8DB1-F0B3550061E4}" sibTransId="{D6E9D534-DCFE-4E34-85F3-6C8BB147631F}"/>
    <dgm:cxn modelId="{0335F0E1-329D-4325-8A50-AAB9D9BFEC3F}" type="presOf" srcId="{A2F61578-AC6E-416C-A808-01257ACE4592}" destId="{7EBDB4C5-91C7-4A27-A288-B44B11E1487B}" srcOrd="0" destOrd="0" presId="urn:microsoft.com/office/officeart/2005/8/layout/cycle2"/>
    <dgm:cxn modelId="{FA8C0C98-B5B9-4E34-BCB8-185C1FF80C2F}" type="presOf" srcId="{F2E65BAA-C5AA-4562-8A89-3182C442DAEA}" destId="{0021A80F-D188-4BCE-9D40-CC3B1802239B}" srcOrd="0" destOrd="0" presId="urn:microsoft.com/office/officeart/2005/8/layout/cycle2"/>
    <dgm:cxn modelId="{7BDA127F-9790-49C0-9DCE-86CA61EE739A}" type="presOf" srcId="{096FE2F8-A810-48D1-8A00-03558812B296}" destId="{5A682F78-8B38-4E9F-BA15-922519BF0B65}" srcOrd="0" destOrd="0" presId="urn:microsoft.com/office/officeart/2005/8/layout/cycle2"/>
    <dgm:cxn modelId="{4A786FBA-A712-4E33-B1C4-A5F6635EF8F8}" type="presOf" srcId="{A519D889-89EC-46F1-873E-A0B48249F6E6}" destId="{62A83212-4ABB-4716-90C5-13C05853CAD2}" srcOrd="0" destOrd="0" presId="urn:microsoft.com/office/officeart/2005/8/layout/cycle2"/>
    <dgm:cxn modelId="{ACFF8180-AA02-4131-A910-D1CD129C7B87}" srcId="{906E9D4F-40A5-45A1-82FD-1B45DC3B2C45}" destId="{F2E65BAA-C5AA-4562-8A89-3182C442DAEA}" srcOrd="0" destOrd="0" parTransId="{82C903FB-17A1-41FC-A7DA-1ED0B5D2266D}" sibTransId="{41C4F5D3-9D63-4C9B-85C7-4C9C224A8504}"/>
    <dgm:cxn modelId="{F01BCEC1-3124-4680-8E32-CA9A7205EADD}" srcId="{906E9D4F-40A5-45A1-82FD-1B45DC3B2C45}" destId="{0D956A2A-ABDC-48FB-A45D-916407816D5E}" srcOrd="4" destOrd="0" parTransId="{252745A0-3E11-49FC-9441-4F7F5ECE4F44}" sibTransId="{BC5E734B-43C2-428D-9AD0-5AECE21221A8}"/>
    <dgm:cxn modelId="{49E4EAD8-6B6E-4DF5-BF1B-2AF7AF11D91C}" type="presOf" srcId="{9F2CEF2C-E22B-4534-AFED-A72C61206D5F}" destId="{608FD50E-109F-4EFC-A683-E60739031227}" srcOrd="0" destOrd="0" presId="urn:microsoft.com/office/officeart/2005/8/layout/cycle2"/>
    <dgm:cxn modelId="{3F9DD9D7-6276-432B-AE87-0C2A7160B272}" type="presOf" srcId="{A2F61578-AC6E-416C-A808-01257ACE4592}" destId="{644B1C8D-E44E-412C-A620-B2DB4CC4355E}" srcOrd="1" destOrd="0" presId="urn:microsoft.com/office/officeart/2005/8/layout/cycle2"/>
    <dgm:cxn modelId="{5FE14271-F776-4887-B382-A6EE3B0B07F7}" type="presOf" srcId="{FBC1F61A-9851-42A9-8E85-98FAE404AA61}" destId="{FB5293AB-EE79-4A35-9514-BD99DB02BF34}" srcOrd="1" destOrd="0" presId="urn:microsoft.com/office/officeart/2005/8/layout/cycle2"/>
    <dgm:cxn modelId="{6F0E6076-E342-4D6C-9DFF-EE78C96EE1DF}" type="presOf" srcId="{FBC1F61A-9851-42A9-8E85-98FAE404AA61}" destId="{B23CD984-3EE9-4D63-860C-99A2CC1E7C60}" srcOrd="0" destOrd="0" presId="urn:microsoft.com/office/officeart/2005/8/layout/cycle2"/>
    <dgm:cxn modelId="{267AF2AA-C547-4CD6-9F23-3C7D241F6A1C}" type="presOf" srcId="{0D956A2A-ABDC-48FB-A45D-916407816D5E}" destId="{F9482DC5-65AD-45FB-860A-C8494FD1CCC5}" srcOrd="0" destOrd="0" presId="urn:microsoft.com/office/officeart/2005/8/layout/cycle2"/>
    <dgm:cxn modelId="{172692F4-23A7-491D-9A2B-9D7AB628678C}" type="presParOf" srcId="{91B69212-ABA2-4DB4-BC89-5929984756E4}" destId="{0021A80F-D188-4BCE-9D40-CC3B1802239B}" srcOrd="0" destOrd="0" presId="urn:microsoft.com/office/officeart/2005/8/layout/cycle2"/>
    <dgm:cxn modelId="{EA96FBC6-CF68-4732-9402-AA8F931389FD}" type="presParOf" srcId="{91B69212-ABA2-4DB4-BC89-5929984756E4}" destId="{8E364966-E6F9-44CD-AC91-AF90B2D35F58}" srcOrd="1" destOrd="0" presId="urn:microsoft.com/office/officeart/2005/8/layout/cycle2"/>
    <dgm:cxn modelId="{C38D51E1-429F-4D5F-AC5D-5E7D1E266703}" type="presParOf" srcId="{8E364966-E6F9-44CD-AC91-AF90B2D35F58}" destId="{2DD730B5-3C2F-4006-ABEB-E3859B9C2645}" srcOrd="0" destOrd="0" presId="urn:microsoft.com/office/officeart/2005/8/layout/cycle2"/>
    <dgm:cxn modelId="{200F5DF2-AF42-4F05-9579-CB49275DBE07}" type="presParOf" srcId="{91B69212-ABA2-4DB4-BC89-5929984756E4}" destId="{608FD50E-109F-4EFC-A683-E60739031227}" srcOrd="2" destOrd="0" presId="urn:microsoft.com/office/officeart/2005/8/layout/cycle2"/>
    <dgm:cxn modelId="{C7367A28-BE4C-4235-BFEB-5FAC6ED34FA1}" type="presParOf" srcId="{91B69212-ABA2-4DB4-BC89-5929984756E4}" destId="{B23CD984-3EE9-4D63-860C-99A2CC1E7C60}" srcOrd="3" destOrd="0" presId="urn:microsoft.com/office/officeart/2005/8/layout/cycle2"/>
    <dgm:cxn modelId="{624ECAA3-210C-4677-B7A0-EE851CE873D2}" type="presParOf" srcId="{B23CD984-3EE9-4D63-860C-99A2CC1E7C60}" destId="{FB5293AB-EE79-4A35-9514-BD99DB02BF34}" srcOrd="0" destOrd="0" presId="urn:microsoft.com/office/officeart/2005/8/layout/cycle2"/>
    <dgm:cxn modelId="{C742336E-D873-4539-BB35-AE5DA00B935B}" type="presParOf" srcId="{91B69212-ABA2-4DB4-BC89-5929984756E4}" destId="{62A83212-4ABB-4716-90C5-13C05853CAD2}" srcOrd="4" destOrd="0" presId="urn:microsoft.com/office/officeart/2005/8/layout/cycle2"/>
    <dgm:cxn modelId="{8242F1DA-2842-402E-B397-2E282B66BD81}" type="presParOf" srcId="{91B69212-ABA2-4DB4-BC89-5929984756E4}" destId="{4915CAF2-C109-400E-B89D-B74E6921A7ED}" srcOrd="5" destOrd="0" presId="urn:microsoft.com/office/officeart/2005/8/layout/cycle2"/>
    <dgm:cxn modelId="{C91312BF-634D-4C4D-B3F9-1FD77EAF10E1}" type="presParOf" srcId="{4915CAF2-C109-400E-B89D-B74E6921A7ED}" destId="{9860B61F-D89E-45B7-A063-199D90D5982D}" srcOrd="0" destOrd="0" presId="urn:microsoft.com/office/officeart/2005/8/layout/cycle2"/>
    <dgm:cxn modelId="{73A25DA7-4918-4148-8574-771E1600CAB1}" type="presParOf" srcId="{91B69212-ABA2-4DB4-BC89-5929984756E4}" destId="{5A682F78-8B38-4E9F-BA15-922519BF0B65}" srcOrd="6" destOrd="0" presId="urn:microsoft.com/office/officeart/2005/8/layout/cycle2"/>
    <dgm:cxn modelId="{CD5EB964-8117-4A4C-A2A8-00FF67BFDFA4}" type="presParOf" srcId="{91B69212-ABA2-4DB4-BC89-5929984756E4}" destId="{7EBDB4C5-91C7-4A27-A288-B44B11E1487B}" srcOrd="7" destOrd="0" presId="urn:microsoft.com/office/officeart/2005/8/layout/cycle2"/>
    <dgm:cxn modelId="{BF5FDE67-988B-4792-801D-1DA8060060BB}" type="presParOf" srcId="{7EBDB4C5-91C7-4A27-A288-B44B11E1487B}" destId="{644B1C8D-E44E-412C-A620-B2DB4CC4355E}" srcOrd="0" destOrd="0" presId="urn:microsoft.com/office/officeart/2005/8/layout/cycle2"/>
    <dgm:cxn modelId="{4BA5DB8C-EA56-4921-8798-A4100E15F40E}" type="presParOf" srcId="{91B69212-ABA2-4DB4-BC89-5929984756E4}" destId="{F9482DC5-65AD-45FB-860A-C8494FD1CCC5}" srcOrd="8" destOrd="0" presId="urn:microsoft.com/office/officeart/2005/8/layout/cycle2"/>
    <dgm:cxn modelId="{41206E51-3462-4888-8F01-295752115AEF}" type="presParOf" srcId="{91B69212-ABA2-4DB4-BC89-5929984756E4}" destId="{6ADF3182-7301-4AEF-BB86-E9D7EA023177}" srcOrd="9" destOrd="0" presId="urn:microsoft.com/office/officeart/2005/8/layout/cycle2"/>
    <dgm:cxn modelId="{F8F389F1-14A0-4B41-96ED-A7106EEEF3DF}" type="presParOf" srcId="{6ADF3182-7301-4AEF-BB86-E9D7EA023177}" destId="{D100F66C-0ABF-4A4E-8136-89DBBF3C43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4D760-8E28-4DD9-8FE6-0A6BC879B2E6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da-DK"/>
        </a:p>
      </dgm:t>
    </dgm:pt>
    <dgm:pt modelId="{6B48564E-8500-4839-A946-E4F2F343ADFC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a-DK" b="1" dirty="0"/>
        </a:p>
      </dgm:t>
    </dgm:pt>
    <dgm:pt modelId="{FA50F3DF-4D1E-4338-B02A-396238131834}" type="parTrans" cxnId="{648D7295-C199-483E-BA32-F0344F309223}">
      <dgm:prSet/>
      <dgm:spPr/>
      <dgm:t>
        <a:bodyPr/>
        <a:lstStyle/>
        <a:p>
          <a:endParaRPr lang="da-DK"/>
        </a:p>
      </dgm:t>
    </dgm:pt>
    <dgm:pt modelId="{4B3BD0C2-5589-42BB-86D5-72C7627AD5A1}" type="sibTrans" cxnId="{648D7295-C199-483E-BA32-F0344F309223}">
      <dgm:prSet/>
      <dgm:spPr/>
      <dgm:t>
        <a:bodyPr/>
        <a:lstStyle/>
        <a:p>
          <a:endParaRPr lang="da-DK"/>
        </a:p>
      </dgm:t>
    </dgm:pt>
    <dgm:pt modelId="{4E64672A-66BD-4611-B0E7-9E80D9D74E5A}">
      <dgm:prSet phldrT="[Tekst]" custT="1"/>
      <dgm:spPr/>
      <dgm:t>
        <a:bodyPr/>
        <a:lstStyle/>
        <a:p>
          <a:pPr algn="l"/>
          <a:r>
            <a:rPr lang="da-DK" sz="1600" b="1" dirty="0" smtClean="0"/>
            <a:t>Styrker</a:t>
          </a:r>
        </a:p>
        <a:p>
          <a:pPr algn="ctr"/>
          <a:r>
            <a:rPr lang="da-DK" sz="1600" b="1" dirty="0" smtClean="0"/>
            <a:t> </a:t>
          </a:r>
        </a:p>
        <a:p>
          <a:pPr algn="l"/>
          <a:r>
            <a:rPr lang="da-DK" sz="1600" dirty="0" smtClean="0"/>
            <a:t>Her ser I på de styrker og succeser, der allerede nu findes i klubben, og som I vil bygge jeres fremtid på. 	</a:t>
          </a:r>
          <a:endParaRPr lang="da-DK" sz="1600" dirty="0"/>
        </a:p>
      </dgm:t>
    </dgm:pt>
    <dgm:pt modelId="{D1D04142-E19E-4920-9418-3683080B07DF}" type="parTrans" cxnId="{F0B28DC9-B63B-46A1-AFCE-0F97BEE7BDF9}">
      <dgm:prSet/>
      <dgm:spPr/>
      <dgm:t>
        <a:bodyPr/>
        <a:lstStyle/>
        <a:p>
          <a:endParaRPr lang="da-DK"/>
        </a:p>
      </dgm:t>
    </dgm:pt>
    <dgm:pt modelId="{6AE6A05F-37FD-478F-8777-C3B0CB36508B}" type="sibTrans" cxnId="{F0B28DC9-B63B-46A1-AFCE-0F97BEE7BDF9}">
      <dgm:prSet/>
      <dgm:spPr/>
      <dgm:t>
        <a:bodyPr/>
        <a:lstStyle/>
        <a:p>
          <a:endParaRPr lang="da-DK"/>
        </a:p>
      </dgm:t>
    </dgm:pt>
    <dgm:pt modelId="{4AACA761-6982-463C-B791-71E1322B2F48}">
      <dgm:prSet phldrT="[Tekst]" custT="1"/>
      <dgm:spPr/>
      <dgm:t>
        <a:bodyPr/>
        <a:lstStyle/>
        <a:p>
          <a:pPr algn="l"/>
          <a:r>
            <a:rPr lang="da-DK" sz="1600" b="1" dirty="0" smtClean="0"/>
            <a:t>Udviklingspotentiale </a:t>
          </a:r>
        </a:p>
        <a:p>
          <a:pPr algn="l"/>
          <a:endParaRPr lang="da-DK" sz="1600" dirty="0" smtClean="0"/>
        </a:p>
        <a:p>
          <a:pPr algn="l"/>
          <a:r>
            <a:rPr lang="da-DK" sz="1600" dirty="0" smtClean="0"/>
            <a:t>Her ser I på de områder i klubben, som fungerer i et vist omfang, og som kan udvikle sig til noget endnu bedre. De områder kan I med fordel bruge jeres styrker til at udvikle og forbedre. </a:t>
          </a:r>
          <a:endParaRPr lang="da-DK" sz="1600" dirty="0"/>
        </a:p>
      </dgm:t>
    </dgm:pt>
    <dgm:pt modelId="{5BF25C92-B0DA-46AA-BB70-CEC29A3A81EC}" type="parTrans" cxnId="{00F0375C-921B-4AA6-88D7-E80BB2AC749F}">
      <dgm:prSet/>
      <dgm:spPr/>
      <dgm:t>
        <a:bodyPr/>
        <a:lstStyle/>
        <a:p>
          <a:endParaRPr lang="da-DK"/>
        </a:p>
      </dgm:t>
    </dgm:pt>
    <dgm:pt modelId="{B460A86C-B421-4F0D-A87E-1D49513CB15A}" type="sibTrans" cxnId="{00F0375C-921B-4AA6-88D7-E80BB2AC749F}">
      <dgm:prSet/>
      <dgm:spPr/>
      <dgm:t>
        <a:bodyPr/>
        <a:lstStyle/>
        <a:p>
          <a:endParaRPr lang="da-DK"/>
        </a:p>
      </dgm:t>
    </dgm:pt>
    <dgm:pt modelId="{0B3454A6-14C8-4F29-9BC9-EE1B50A6E6FB}">
      <dgm:prSet phldrT="[Tekst]" custT="1"/>
      <dgm:spPr/>
      <dgm:t>
        <a:bodyPr/>
        <a:lstStyle/>
        <a:p>
          <a:pPr algn="l"/>
          <a:r>
            <a:rPr lang="da-DK" sz="1600" b="1" dirty="0" smtClean="0"/>
            <a:t>Muligheder</a:t>
          </a:r>
        </a:p>
        <a:p>
          <a:pPr algn="l"/>
          <a:endParaRPr lang="da-DK" sz="1600" b="1" dirty="0" smtClean="0"/>
        </a:p>
        <a:p>
          <a:pPr algn="l"/>
          <a:r>
            <a:rPr lang="da-DK" sz="1600" dirty="0" smtClean="0"/>
            <a:t>Her ser I på mulighederne i og udenfor jeres klub. Det er de muligheder, jeres fremtid består af, og som I skal finde ud af at bruge optimalt for at skabe det team og den fremtid, I drømmer om. </a:t>
          </a:r>
          <a:endParaRPr lang="da-DK" sz="1600" dirty="0"/>
        </a:p>
      </dgm:t>
    </dgm:pt>
    <dgm:pt modelId="{570C5D1F-1DA0-443A-AFA2-57E7888D602A}" type="parTrans" cxnId="{E05EBE88-E548-4727-ACA2-D451C1F796F6}">
      <dgm:prSet/>
      <dgm:spPr/>
      <dgm:t>
        <a:bodyPr/>
        <a:lstStyle/>
        <a:p>
          <a:endParaRPr lang="da-DK"/>
        </a:p>
      </dgm:t>
    </dgm:pt>
    <dgm:pt modelId="{DB8AD223-780A-4E41-B9A6-E9D4CA2B4B1A}" type="sibTrans" cxnId="{E05EBE88-E548-4727-ACA2-D451C1F796F6}">
      <dgm:prSet/>
      <dgm:spPr/>
      <dgm:t>
        <a:bodyPr/>
        <a:lstStyle/>
        <a:p>
          <a:endParaRPr lang="da-DK"/>
        </a:p>
      </dgm:t>
    </dgm:pt>
    <dgm:pt modelId="{D3E74781-84A2-4F62-9152-05337640D634}">
      <dgm:prSet phldrT="[Tekst]" custT="1"/>
      <dgm:spPr/>
      <dgm:t>
        <a:bodyPr/>
        <a:lstStyle/>
        <a:p>
          <a:pPr algn="l"/>
          <a:r>
            <a:rPr lang="da-DK" sz="1600" b="1" dirty="0" smtClean="0"/>
            <a:t>Opmærksomhedspunkter </a:t>
          </a:r>
        </a:p>
        <a:p>
          <a:pPr algn="l"/>
          <a:r>
            <a:rPr lang="da-DK" sz="1600" dirty="0" smtClean="0"/>
            <a:t>Her ser I på de vilkår klubben eller i omgivelserne, som I skal være opmærksomme på kan påvirke fremtiden. Det er de interne og eksterne faktorer, som I umiddelbart ikke mener at kunne påvirke. Men som ved nærmere udforskning måske alligevel kan påvirkes og vendes til muligheder</a:t>
          </a:r>
          <a:endParaRPr lang="da-DK" sz="1600" dirty="0"/>
        </a:p>
      </dgm:t>
    </dgm:pt>
    <dgm:pt modelId="{3D186D5D-0F59-423B-85BE-68F82960DB4D}" type="parTrans" cxnId="{95B081F4-5907-4940-A69E-55A80643B0C9}">
      <dgm:prSet/>
      <dgm:spPr/>
      <dgm:t>
        <a:bodyPr/>
        <a:lstStyle/>
        <a:p>
          <a:endParaRPr lang="da-DK"/>
        </a:p>
      </dgm:t>
    </dgm:pt>
    <dgm:pt modelId="{0CA4D9A2-7547-4110-8EB1-121DC53108AF}" type="sibTrans" cxnId="{95B081F4-5907-4940-A69E-55A80643B0C9}">
      <dgm:prSet/>
      <dgm:spPr/>
      <dgm:t>
        <a:bodyPr/>
        <a:lstStyle/>
        <a:p>
          <a:endParaRPr lang="da-DK"/>
        </a:p>
      </dgm:t>
    </dgm:pt>
    <dgm:pt modelId="{A2463BC2-49AC-46F8-830F-C3FC80060BE4}" type="pres">
      <dgm:prSet presAssocID="{A644D760-8E28-4DD9-8FE6-0A6BC879B2E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33D4D6B1-0110-40F7-817F-6A5292282785}" type="pres">
      <dgm:prSet presAssocID="{A644D760-8E28-4DD9-8FE6-0A6BC879B2E6}" presName="matrix" presStyleCnt="0"/>
      <dgm:spPr/>
    </dgm:pt>
    <dgm:pt modelId="{F9EE2591-BCE2-45B9-AB33-2AC14D19FD54}" type="pres">
      <dgm:prSet presAssocID="{A644D760-8E28-4DD9-8FE6-0A6BC879B2E6}" presName="tile1" presStyleLbl="node1" presStyleIdx="0" presStyleCnt="4"/>
      <dgm:spPr/>
      <dgm:t>
        <a:bodyPr/>
        <a:lstStyle/>
        <a:p>
          <a:endParaRPr lang="da-DK"/>
        </a:p>
      </dgm:t>
    </dgm:pt>
    <dgm:pt modelId="{BF701318-AF4B-4025-87B1-4BAA0DCC5426}" type="pres">
      <dgm:prSet presAssocID="{A644D760-8E28-4DD9-8FE6-0A6BC879B2E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D5A94E-1040-42B7-80E8-CCCE1D490930}" type="pres">
      <dgm:prSet presAssocID="{A644D760-8E28-4DD9-8FE6-0A6BC879B2E6}" presName="tile2" presStyleLbl="node1" presStyleIdx="1" presStyleCnt="4" custLinFactNeighborX="11111" custLinFactNeighborY="-1918"/>
      <dgm:spPr/>
      <dgm:t>
        <a:bodyPr/>
        <a:lstStyle/>
        <a:p>
          <a:endParaRPr lang="da-DK"/>
        </a:p>
      </dgm:t>
    </dgm:pt>
    <dgm:pt modelId="{FE602EC3-8D99-41A5-B55C-323DBCBC8C3A}" type="pres">
      <dgm:prSet presAssocID="{A644D760-8E28-4DD9-8FE6-0A6BC879B2E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FE461BA-B0AD-4CE8-81AA-60C736B40666}" type="pres">
      <dgm:prSet presAssocID="{A644D760-8E28-4DD9-8FE6-0A6BC879B2E6}" presName="tile3" presStyleLbl="node1" presStyleIdx="2" presStyleCnt="4"/>
      <dgm:spPr/>
      <dgm:t>
        <a:bodyPr/>
        <a:lstStyle/>
        <a:p>
          <a:endParaRPr lang="da-DK"/>
        </a:p>
      </dgm:t>
    </dgm:pt>
    <dgm:pt modelId="{7CCAD51B-B04A-4F20-AA8B-7014F289A82F}" type="pres">
      <dgm:prSet presAssocID="{A644D760-8E28-4DD9-8FE6-0A6BC879B2E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3423A8F-057E-4D31-A0AB-8424BD707F0C}" type="pres">
      <dgm:prSet presAssocID="{A644D760-8E28-4DD9-8FE6-0A6BC879B2E6}" presName="tile4" presStyleLbl="node1" presStyleIdx="3" presStyleCnt="4"/>
      <dgm:spPr/>
      <dgm:t>
        <a:bodyPr/>
        <a:lstStyle/>
        <a:p>
          <a:endParaRPr lang="da-DK"/>
        </a:p>
      </dgm:t>
    </dgm:pt>
    <dgm:pt modelId="{C87403DF-23AD-4A26-B0B0-816952CE2DE3}" type="pres">
      <dgm:prSet presAssocID="{A644D760-8E28-4DD9-8FE6-0A6BC879B2E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3A9DB35-42E3-494C-9133-A0BFD1F433C2}" type="pres">
      <dgm:prSet presAssocID="{A644D760-8E28-4DD9-8FE6-0A6BC879B2E6}" presName="centerTile" presStyleLbl="fgShp" presStyleIdx="0" presStyleCnt="1" custScaleX="95333" custScaleY="94002" custLinFactNeighborX="417" custLinFactNeighborY="-1100">
        <dgm:presLayoutVars>
          <dgm:chMax val="0"/>
          <dgm:chPref val="0"/>
        </dgm:presLayoutVars>
      </dgm:prSet>
      <dgm:spPr/>
      <dgm:t>
        <a:bodyPr/>
        <a:lstStyle/>
        <a:p>
          <a:endParaRPr lang="da-DK"/>
        </a:p>
      </dgm:t>
    </dgm:pt>
  </dgm:ptLst>
  <dgm:cxnLst>
    <dgm:cxn modelId="{1C99BA9B-460A-4434-9353-A3B68968974C}" type="presOf" srcId="{0B3454A6-14C8-4F29-9BC9-EE1B50A6E6FB}" destId="{3FE461BA-B0AD-4CE8-81AA-60C736B40666}" srcOrd="0" destOrd="0" presId="urn:microsoft.com/office/officeart/2005/8/layout/matrix1"/>
    <dgm:cxn modelId="{B01484FE-5E77-4A29-A08A-366E6F324BFB}" type="presOf" srcId="{4AACA761-6982-463C-B791-71E1322B2F48}" destId="{A7D5A94E-1040-42B7-80E8-CCCE1D490930}" srcOrd="0" destOrd="0" presId="urn:microsoft.com/office/officeart/2005/8/layout/matrix1"/>
    <dgm:cxn modelId="{EA2AA731-4F9A-4B14-945C-733E92F5742C}" type="presOf" srcId="{D3E74781-84A2-4F62-9152-05337640D634}" destId="{E3423A8F-057E-4D31-A0AB-8424BD707F0C}" srcOrd="0" destOrd="0" presId="urn:microsoft.com/office/officeart/2005/8/layout/matrix1"/>
    <dgm:cxn modelId="{00F0375C-921B-4AA6-88D7-E80BB2AC749F}" srcId="{6B48564E-8500-4839-A946-E4F2F343ADFC}" destId="{4AACA761-6982-463C-B791-71E1322B2F48}" srcOrd="1" destOrd="0" parTransId="{5BF25C92-B0DA-46AA-BB70-CEC29A3A81EC}" sibTransId="{B460A86C-B421-4F0D-A87E-1D49513CB15A}"/>
    <dgm:cxn modelId="{95B081F4-5907-4940-A69E-55A80643B0C9}" srcId="{6B48564E-8500-4839-A946-E4F2F343ADFC}" destId="{D3E74781-84A2-4F62-9152-05337640D634}" srcOrd="3" destOrd="0" parTransId="{3D186D5D-0F59-423B-85BE-68F82960DB4D}" sibTransId="{0CA4D9A2-7547-4110-8EB1-121DC53108AF}"/>
    <dgm:cxn modelId="{6F04D95F-D45C-4D28-B32C-8CD34D336A93}" type="presOf" srcId="{6B48564E-8500-4839-A946-E4F2F343ADFC}" destId="{D3A9DB35-42E3-494C-9133-A0BFD1F433C2}" srcOrd="0" destOrd="0" presId="urn:microsoft.com/office/officeart/2005/8/layout/matrix1"/>
    <dgm:cxn modelId="{B053E825-7A15-4A9E-A25B-B56317A1F032}" type="presOf" srcId="{4AACA761-6982-463C-B791-71E1322B2F48}" destId="{FE602EC3-8D99-41A5-B55C-323DBCBC8C3A}" srcOrd="1" destOrd="0" presId="urn:microsoft.com/office/officeart/2005/8/layout/matrix1"/>
    <dgm:cxn modelId="{380C4A98-2848-43FA-A523-516AC678A4B7}" type="presOf" srcId="{0B3454A6-14C8-4F29-9BC9-EE1B50A6E6FB}" destId="{7CCAD51B-B04A-4F20-AA8B-7014F289A82F}" srcOrd="1" destOrd="0" presId="urn:microsoft.com/office/officeart/2005/8/layout/matrix1"/>
    <dgm:cxn modelId="{0BD622B5-0175-4344-9498-01BC0ACFA5B4}" type="presOf" srcId="{4E64672A-66BD-4611-B0E7-9E80D9D74E5A}" destId="{BF701318-AF4B-4025-87B1-4BAA0DCC5426}" srcOrd="1" destOrd="0" presId="urn:microsoft.com/office/officeart/2005/8/layout/matrix1"/>
    <dgm:cxn modelId="{648D7295-C199-483E-BA32-F0344F309223}" srcId="{A644D760-8E28-4DD9-8FE6-0A6BC879B2E6}" destId="{6B48564E-8500-4839-A946-E4F2F343ADFC}" srcOrd="0" destOrd="0" parTransId="{FA50F3DF-4D1E-4338-B02A-396238131834}" sibTransId="{4B3BD0C2-5589-42BB-86D5-72C7627AD5A1}"/>
    <dgm:cxn modelId="{86ADB784-6D87-47EE-9239-9BD1847A3DF7}" type="presOf" srcId="{D3E74781-84A2-4F62-9152-05337640D634}" destId="{C87403DF-23AD-4A26-B0B0-816952CE2DE3}" srcOrd="1" destOrd="0" presId="urn:microsoft.com/office/officeart/2005/8/layout/matrix1"/>
    <dgm:cxn modelId="{B10A0A5A-ADBA-44ED-B565-A05606937A31}" type="presOf" srcId="{4E64672A-66BD-4611-B0E7-9E80D9D74E5A}" destId="{F9EE2591-BCE2-45B9-AB33-2AC14D19FD54}" srcOrd="0" destOrd="0" presId="urn:microsoft.com/office/officeart/2005/8/layout/matrix1"/>
    <dgm:cxn modelId="{F0B28DC9-B63B-46A1-AFCE-0F97BEE7BDF9}" srcId="{6B48564E-8500-4839-A946-E4F2F343ADFC}" destId="{4E64672A-66BD-4611-B0E7-9E80D9D74E5A}" srcOrd="0" destOrd="0" parTransId="{D1D04142-E19E-4920-9418-3683080B07DF}" sibTransId="{6AE6A05F-37FD-478F-8777-C3B0CB36508B}"/>
    <dgm:cxn modelId="{AD1ED704-AE58-4C1F-84BB-C49FCD9FCDA0}" type="presOf" srcId="{A644D760-8E28-4DD9-8FE6-0A6BC879B2E6}" destId="{A2463BC2-49AC-46F8-830F-C3FC80060BE4}" srcOrd="0" destOrd="0" presId="urn:microsoft.com/office/officeart/2005/8/layout/matrix1"/>
    <dgm:cxn modelId="{E05EBE88-E548-4727-ACA2-D451C1F796F6}" srcId="{6B48564E-8500-4839-A946-E4F2F343ADFC}" destId="{0B3454A6-14C8-4F29-9BC9-EE1B50A6E6FB}" srcOrd="2" destOrd="0" parTransId="{570C5D1F-1DA0-443A-AFA2-57E7888D602A}" sibTransId="{DB8AD223-780A-4E41-B9A6-E9D4CA2B4B1A}"/>
    <dgm:cxn modelId="{DC5D4889-0E07-47F6-A077-4767284C4B32}" type="presParOf" srcId="{A2463BC2-49AC-46F8-830F-C3FC80060BE4}" destId="{33D4D6B1-0110-40F7-817F-6A5292282785}" srcOrd="0" destOrd="0" presId="urn:microsoft.com/office/officeart/2005/8/layout/matrix1"/>
    <dgm:cxn modelId="{4B85998D-8144-4C81-9C4E-E43AF8109BCB}" type="presParOf" srcId="{33D4D6B1-0110-40F7-817F-6A5292282785}" destId="{F9EE2591-BCE2-45B9-AB33-2AC14D19FD54}" srcOrd="0" destOrd="0" presId="urn:microsoft.com/office/officeart/2005/8/layout/matrix1"/>
    <dgm:cxn modelId="{F56BC253-1F33-4ABA-80A0-F2704E152A3B}" type="presParOf" srcId="{33D4D6B1-0110-40F7-817F-6A5292282785}" destId="{BF701318-AF4B-4025-87B1-4BAA0DCC5426}" srcOrd="1" destOrd="0" presId="urn:microsoft.com/office/officeart/2005/8/layout/matrix1"/>
    <dgm:cxn modelId="{5A1AEB12-8F49-4F0A-B376-AC6594615DD2}" type="presParOf" srcId="{33D4D6B1-0110-40F7-817F-6A5292282785}" destId="{A7D5A94E-1040-42B7-80E8-CCCE1D490930}" srcOrd="2" destOrd="0" presId="urn:microsoft.com/office/officeart/2005/8/layout/matrix1"/>
    <dgm:cxn modelId="{A6B8B53F-E064-4AC8-B940-174A1FE815DB}" type="presParOf" srcId="{33D4D6B1-0110-40F7-817F-6A5292282785}" destId="{FE602EC3-8D99-41A5-B55C-323DBCBC8C3A}" srcOrd="3" destOrd="0" presId="urn:microsoft.com/office/officeart/2005/8/layout/matrix1"/>
    <dgm:cxn modelId="{0354A034-22ED-4AB7-ABCB-4C63608BA68A}" type="presParOf" srcId="{33D4D6B1-0110-40F7-817F-6A5292282785}" destId="{3FE461BA-B0AD-4CE8-81AA-60C736B40666}" srcOrd="4" destOrd="0" presId="urn:microsoft.com/office/officeart/2005/8/layout/matrix1"/>
    <dgm:cxn modelId="{CAB6522A-4337-4F26-95CE-9084B7D49BC2}" type="presParOf" srcId="{33D4D6B1-0110-40F7-817F-6A5292282785}" destId="{7CCAD51B-B04A-4F20-AA8B-7014F289A82F}" srcOrd="5" destOrd="0" presId="urn:microsoft.com/office/officeart/2005/8/layout/matrix1"/>
    <dgm:cxn modelId="{8CB3D26F-74EA-4D7A-8F1E-E8831B8E449D}" type="presParOf" srcId="{33D4D6B1-0110-40F7-817F-6A5292282785}" destId="{E3423A8F-057E-4D31-A0AB-8424BD707F0C}" srcOrd="6" destOrd="0" presId="urn:microsoft.com/office/officeart/2005/8/layout/matrix1"/>
    <dgm:cxn modelId="{A666C4F9-68FA-4473-AB9B-6BBF1E26E6A5}" type="presParOf" srcId="{33D4D6B1-0110-40F7-817F-6A5292282785}" destId="{C87403DF-23AD-4A26-B0B0-816952CE2DE3}" srcOrd="7" destOrd="0" presId="urn:microsoft.com/office/officeart/2005/8/layout/matrix1"/>
    <dgm:cxn modelId="{88A9F624-3FBF-4122-BB2C-744D9CEA51BB}" type="presParOf" srcId="{A2463BC2-49AC-46F8-830F-C3FC80060BE4}" destId="{D3A9DB35-42E3-494C-9133-A0BFD1F433C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A80F-D188-4BCE-9D40-CC3B1802239B}">
      <dsp:nvSpPr>
        <dsp:cNvPr id="0" name=""/>
        <dsp:cNvSpPr/>
      </dsp:nvSpPr>
      <dsp:spPr>
        <a:xfrm>
          <a:off x="3025785" y="143"/>
          <a:ext cx="2241142" cy="13662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Faldende medlemstal af de 13-17 årige</a:t>
          </a:r>
          <a:endParaRPr lang="da-DK" sz="1600" b="1" kern="1200" dirty="0"/>
        </a:p>
      </dsp:txBody>
      <dsp:txXfrm>
        <a:off x="3353993" y="200225"/>
        <a:ext cx="1584726" cy="966078"/>
      </dsp:txXfrm>
    </dsp:sp>
    <dsp:sp modelId="{8E364966-E6F9-44CD-AC91-AF90B2D35F58}">
      <dsp:nvSpPr>
        <dsp:cNvPr id="0" name=""/>
        <dsp:cNvSpPr/>
      </dsp:nvSpPr>
      <dsp:spPr>
        <a:xfrm rot="1300648">
          <a:off x="5238871" y="974248"/>
          <a:ext cx="439106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900" kern="1200"/>
        </a:p>
      </dsp:txBody>
      <dsp:txXfrm>
        <a:off x="5243529" y="1042139"/>
        <a:ext cx="307374" cy="276664"/>
      </dsp:txXfrm>
    </dsp:sp>
    <dsp:sp modelId="{608FD50E-109F-4EFC-A683-E60739031227}">
      <dsp:nvSpPr>
        <dsp:cNvPr id="0" name=""/>
        <dsp:cNvSpPr/>
      </dsp:nvSpPr>
      <dsp:spPr>
        <a:xfrm>
          <a:off x="5698969" y="1036714"/>
          <a:ext cx="2110325" cy="13662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Talent og elite</a:t>
          </a:r>
          <a:endParaRPr lang="da-DK" sz="1600" b="1" kern="1200" dirty="0"/>
        </a:p>
      </dsp:txBody>
      <dsp:txXfrm>
        <a:off x="6008019" y="1236796"/>
        <a:ext cx="1492225" cy="966078"/>
      </dsp:txXfrm>
    </dsp:sp>
    <dsp:sp modelId="{B23CD984-3EE9-4D63-860C-99A2CC1E7C60}">
      <dsp:nvSpPr>
        <dsp:cNvPr id="0" name=""/>
        <dsp:cNvSpPr/>
      </dsp:nvSpPr>
      <dsp:spPr>
        <a:xfrm rot="6471970">
          <a:off x="6211862" y="2522467"/>
          <a:ext cx="418466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900" kern="1200"/>
        </a:p>
      </dsp:txBody>
      <dsp:txXfrm rot="10800000">
        <a:off x="6293889" y="2554945"/>
        <a:ext cx="292926" cy="276664"/>
      </dsp:txXfrm>
    </dsp:sp>
    <dsp:sp modelId="{62A83212-4ABB-4716-90C5-13C05853CAD2}">
      <dsp:nvSpPr>
        <dsp:cNvPr id="0" name=""/>
        <dsp:cNvSpPr/>
      </dsp:nvSpPr>
      <dsp:spPr>
        <a:xfrm>
          <a:off x="5050901" y="3124942"/>
          <a:ext cx="2060224" cy="13662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Få frivillige - særligt de yngre</a:t>
          </a:r>
          <a:endParaRPr lang="da-DK" sz="1600" b="1" kern="1200" dirty="0"/>
        </a:p>
      </dsp:txBody>
      <dsp:txXfrm>
        <a:off x="5352614" y="3325024"/>
        <a:ext cx="1456798" cy="966078"/>
      </dsp:txXfrm>
    </dsp:sp>
    <dsp:sp modelId="{4915CAF2-C109-400E-B89D-B74E6921A7ED}">
      <dsp:nvSpPr>
        <dsp:cNvPr id="0" name=""/>
        <dsp:cNvSpPr/>
      </dsp:nvSpPr>
      <dsp:spPr>
        <a:xfrm rot="10768147">
          <a:off x="3882326" y="3594057"/>
          <a:ext cx="82588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900" kern="1200"/>
        </a:p>
      </dsp:txBody>
      <dsp:txXfrm rot="10800000">
        <a:off x="4020655" y="3685637"/>
        <a:ext cx="687555" cy="276664"/>
      </dsp:txXfrm>
    </dsp:sp>
    <dsp:sp modelId="{5A682F78-8B38-4E9F-BA15-922519BF0B65}">
      <dsp:nvSpPr>
        <dsp:cNvPr id="0" name=""/>
        <dsp:cNvSpPr/>
      </dsp:nvSpPr>
      <dsp:spPr>
        <a:xfrm>
          <a:off x="1162468" y="3159720"/>
          <a:ext cx="2330467" cy="13662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Organisering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i="1" kern="1200" dirty="0" smtClean="0"/>
            <a:t>Mange små og sårbare foreninger</a:t>
          </a:r>
          <a:endParaRPr lang="da-DK" sz="1600" b="1" i="1" kern="1200" dirty="0"/>
        </a:p>
      </dsp:txBody>
      <dsp:txXfrm>
        <a:off x="1503757" y="3359802"/>
        <a:ext cx="1647889" cy="966078"/>
      </dsp:txXfrm>
    </dsp:sp>
    <dsp:sp modelId="{7EBDB4C5-91C7-4A27-A288-B44B11E1487B}">
      <dsp:nvSpPr>
        <dsp:cNvPr id="0" name=""/>
        <dsp:cNvSpPr/>
      </dsp:nvSpPr>
      <dsp:spPr>
        <a:xfrm rot="15297726">
          <a:off x="1862278" y="2596972"/>
          <a:ext cx="385302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900" kern="1200"/>
        </a:p>
      </dsp:txBody>
      <dsp:txXfrm rot="10800000">
        <a:off x="1935069" y="2745009"/>
        <a:ext cx="269711" cy="276664"/>
      </dsp:txXfrm>
    </dsp:sp>
    <dsp:sp modelId="{F9482DC5-65AD-45FB-860A-C8494FD1CCC5}">
      <dsp:nvSpPr>
        <dsp:cNvPr id="0" name=""/>
        <dsp:cNvSpPr/>
      </dsp:nvSpPr>
      <dsp:spPr>
        <a:xfrm>
          <a:off x="658409" y="1108725"/>
          <a:ext cx="2236552" cy="13662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Succes med rekruttering af 4-12 årige</a:t>
          </a:r>
          <a:endParaRPr lang="da-DK" sz="1600" b="1" kern="1200" dirty="0"/>
        </a:p>
      </dsp:txBody>
      <dsp:txXfrm>
        <a:off x="985944" y="1308807"/>
        <a:ext cx="1581482" cy="966078"/>
      </dsp:txXfrm>
    </dsp:sp>
    <dsp:sp modelId="{6ADF3182-7301-4AEF-BB86-E9D7EA023177}">
      <dsp:nvSpPr>
        <dsp:cNvPr id="0" name=""/>
        <dsp:cNvSpPr/>
      </dsp:nvSpPr>
      <dsp:spPr>
        <a:xfrm rot="20095729">
          <a:off x="2778603" y="1011430"/>
          <a:ext cx="346901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900" kern="1200"/>
        </a:p>
      </dsp:txBody>
      <dsp:txXfrm>
        <a:off x="2783506" y="1125701"/>
        <a:ext cx="242831" cy="276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E2591-BCE2-45B9-AB33-2AC14D19FD54}">
      <dsp:nvSpPr>
        <dsp:cNvPr id="0" name=""/>
        <dsp:cNvSpPr/>
      </dsp:nvSpPr>
      <dsp:spPr>
        <a:xfrm rot="16200000">
          <a:off x="863842" y="-863842"/>
          <a:ext cx="2844316" cy="4572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Styrker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Her ser I på de styrker og succeser, der allerede nu findes i klubben, og som I vil bygge jeres fremtid på. 	</a:t>
          </a:r>
          <a:endParaRPr lang="da-DK" sz="1600" kern="1200" dirty="0"/>
        </a:p>
      </dsp:txBody>
      <dsp:txXfrm rot="5400000">
        <a:off x="0" y="0"/>
        <a:ext cx="4572000" cy="2133237"/>
      </dsp:txXfrm>
    </dsp:sp>
    <dsp:sp modelId="{A7D5A94E-1040-42B7-80E8-CCCE1D490930}">
      <dsp:nvSpPr>
        <dsp:cNvPr id="0" name=""/>
        <dsp:cNvSpPr/>
      </dsp:nvSpPr>
      <dsp:spPr>
        <a:xfrm>
          <a:off x="4572000" y="0"/>
          <a:ext cx="4572000" cy="284431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Udviklingspotentiale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Her ser I på de områder i klubben, som fungerer i et vist omfang, og som kan udvikle sig til noget endnu bedre. De områder kan I med fordel bruge jeres styrker til at udvikle og forbedre. </a:t>
          </a:r>
          <a:endParaRPr lang="da-DK" sz="1600" kern="1200" dirty="0"/>
        </a:p>
      </dsp:txBody>
      <dsp:txXfrm>
        <a:off x="4572000" y="0"/>
        <a:ext cx="4572000" cy="2133237"/>
      </dsp:txXfrm>
    </dsp:sp>
    <dsp:sp modelId="{3FE461BA-B0AD-4CE8-81AA-60C736B40666}">
      <dsp:nvSpPr>
        <dsp:cNvPr id="0" name=""/>
        <dsp:cNvSpPr/>
      </dsp:nvSpPr>
      <dsp:spPr>
        <a:xfrm rot="10800000">
          <a:off x="0" y="2844316"/>
          <a:ext cx="4572000" cy="284431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Muligheder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Her ser I på mulighederne i og udenfor jeres klub. Det er de muligheder, jeres fremtid består af, og som I skal finde ud af at bruge optimalt for at skabe det team og den fremtid, I drømmer om. </a:t>
          </a:r>
          <a:endParaRPr lang="da-DK" sz="1600" kern="1200" dirty="0"/>
        </a:p>
      </dsp:txBody>
      <dsp:txXfrm rot="10800000">
        <a:off x="0" y="3555395"/>
        <a:ext cx="4572000" cy="2133237"/>
      </dsp:txXfrm>
    </dsp:sp>
    <dsp:sp modelId="{E3423A8F-057E-4D31-A0AB-8424BD707F0C}">
      <dsp:nvSpPr>
        <dsp:cNvPr id="0" name=""/>
        <dsp:cNvSpPr/>
      </dsp:nvSpPr>
      <dsp:spPr>
        <a:xfrm rot="5400000">
          <a:off x="5435842" y="1980474"/>
          <a:ext cx="2844316" cy="4572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Opmærksomhedspunkter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Her ser I på de vilkår klubben eller i omgivelserne, som I skal være opmærksomme på kan påvirke fremtiden. Det er de interne og eksterne faktorer, som I umiddelbart ikke mener at kunne påvirke. Men som ved nærmere udforskning måske alligevel kan påvirkes og vendes til muligheder</a:t>
          </a:r>
          <a:endParaRPr lang="da-DK" sz="1600" kern="1200" dirty="0"/>
        </a:p>
      </dsp:txBody>
      <dsp:txXfrm rot="-5400000">
        <a:off x="4572000" y="3555394"/>
        <a:ext cx="4572000" cy="2133237"/>
      </dsp:txXfrm>
    </dsp:sp>
    <dsp:sp modelId="{D3A9DB35-42E3-494C-9133-A0BFD1F433C2}">
      <dsp:nvSpPr>
        <dsp:cNvPr id="0" name=""/>
        <dsp:cNvSpPr/>
      </dsp:nvSpPr>
      <dsp:spPr>
        <a:xfrm>
          <a:off x="3275851" y="2160243"/>
          <a:ext cx="2615174" cy="133685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500" b="1" kern="1200" dirty="0"/>
        </a:p>
      </dsp:txBody>
      <dsp:txXfrm>
        <a:off x="3341111" y="2225503"/>
        <a:ext cx="2484654" cy="1206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7C721-8EB5-4382-9E3F-22198A250341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29E8F-274C-481D-AFC7-6535F53282D5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8412-F9FD-44C3-8AA1-EBD17314C965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F7E2B-00E1-43EC-B19D-674FC5824C33}" type="datetimeFigureOut">
              <a:rPr lang="da-DK" smtClean="0"/>
              <a:pPr/>
              <a:t>01/02/2017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0B241-8BDC-45AC-8E2C-580B776953A8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900" b="1" dirty="0" smtClean="0"/>
              <a:t>Nationalt klubudviklingsnetværk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Frederiksværk </a:t>
            </a:r>
            <a:r>
              <a:rPr lang="da-DK" b="1" dirty="0" smtClean="0"/>
              <a:t>28. januar 2017</a:t>
            </a:r>
            <a:endParaRPr lang="da-DK" b="1" dirty="0"/>
          </a:p>
        </p:txBody>
      </p:sp>
      <p:pic>
        <p:nvPicPr>
          <p:cNvPr id="4" name="Pladsholder til indhold 3" descr="Pengu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Overordnede billede fra forbundsanalysen</a:t>
            </a:r>
            <a:endParaRPr lang="da-DK" b="1" dirty="0"/>
          </a:p>
        </p:txBody>
      </p:sp>
      <p:graphicFrame>
        <p:nvGraphicFramePr>
          <p:cNvPr id="11" name="Pladsholder til indhold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Deltagende klubber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Heros</a:t>
            </a:r>
          </a:p>
          <a:p>
            <a:r>
              <a:rPr lang="da-DK" dirty="0" smtClean="0"/>
              <a:t>BK Odin</a:t>
            </a:r>
            <a:endParaRPr lang="da-DK" dirty="0" smtClean="0"/>
          </a:p>
          <a:p>
            <a:r>
              <a:rPr lang="da-DK" dirty="0" smtClean="0"/>
              <a:t>AK Dan</a:t>
            </a:r>
          </a:p>
          <a:p>
            <a:r>
              <a:rPr lang="da-DK" dirty="0" smtClean="0"/>
              <a:t>Nakskov</a:t>
            </a:r>
          </a:p>
          <a:p>
            <a:r>
              <a:rPr lang="da-DK" dirty="0" smtClean="0"/>
              <a:t>KIF</a:t>
            </a:r>
          </a:p>
          <a:p>
            <a:r>
              <a:rPr lang="da-DK" dirty="0" smtClean="0"/>
              <a:t>FFI</a:t>
            </a:r>
          </a:p>
          <a:p>
            <a:r>
              <a:rPr lang="da-DK" dirty="0" err="1" smtClean="0"/>
              <a:t>Thrott</a:t>
            </a:r>
            <a:endParaRPr lang="da-DK" dirty="0" smtClean="0"/>
          </a:p>
          <a:p>
            <a:r>
              <a:rPr lang="da-DK" dirty="0" smtClean="0"/>
              <a:t>BK Thor</a:t>
            </a:r>
          </a:p>
          <a:p>
            <a:r>
              <a:rPr lang="da-DK" dirty="0" smtClean="0"/>
              <a:t>AIR</a:t>
            </a:r>
            <a:endParaRPr lang="da-DK" dirty="0" smtClean="0"/>
          </a:p>
          <a:p>
            <a:r>
              <a:rPr lang="da-DK" dirty="0" smtClean="0"/>
              <a:t>CIK</a:t>
            </a:r>
            <a:endParaRPr lang="da-DK" dirty="0" smtClean="0"/>
          </a:p>
          <a:p>
            <a:r>
              <a:rPr lang="da-DK" i="1" dirty="0" smtClean="0"/>
              <a:t>DB (</a:t>
            </a:r>
            <a:r>
              <a:rPr lang="da-DK" i="1" dirty="0" smtClean="0"/>
              <a:t>Palle Nielsen, Michael Yde og Rami Zouzou)</a:t>
            </a:r>
            <a:endParaRPr lang="da-DK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SUMO-analyse</a:t>
            </a:r>
            <a:endParaRPr lang="da-DK" dirty="0"/>
          </a:p>
        </p:txBody>
      </p:sp>
      <p:graphicFrame>
        <p:nvGraphicFramePr>
          <p:cNvPr id="6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Styrker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1800" dirty="0" smtClean="0"/>
              <a:t>Motorisk god og alsidig træningsform</a:t>
            </a:r>
          </a:p>
          <a:p>
            <a:r>
              <a:rPr lang="da-DK" sz="1800" dirty="0" smtClean="0"/>
              <a:t>En rummelig sportsgren også i forhold til utilpassede unge</a:t>
            </a:r>
          </a:p>
          <a:p>
            <a:r>
              <a:rPr lang="da-DK" sz="1800" dirty="0" smtClean="0"/>
              <a:t>Velafprøvet skolebrydningskoncept</a:t>
            </a:r>
          </a:p>
          <a:p>
            <a:r>
              <a:rPr lang="da-DK" sz="1800" dirty="0" smtClean="0"/>
              <a:t>Kort vej til beslutningstagere i mindre kommune</a:t>
            </a:r>
          </a:p>
          <a:p>
            <a:r>
              <a:rPr lang="da-DK" sz="1800" dirty="0" smtClean="0"/>
              <a:t>Klubberne rummer stor erfaring</a:t>
            </a:r>
          </a:p>
          <a:p>
            <a:r>
              <a:rPr lang="da-DK" sz="1800" dirty="0" smtClean="0"/>
              <a:t>Gode faciliteter</a:t>
            </a:r>
          </a:p>
          <a:p>
            <a:r>
              <a:rPr lang="da-DK" sz="1800" dirty="0" smtClean="0"/>
              <a:t>Dansk brydning har haft god branding</a:t>
            </a:r>
            <a:r>
              <a:rPr lang="da-DK" sz="1800" dirty="0"/>
              <a:t> </a:t>
            </a:r>
            <a:r>
              <a:rPr lang="da-DK" sz="1800" dirty="0" smtClean="0"/>
              <a:t>jf. OL</a:t>
            </a:r>
          </a:p>
          <a:p>
            <a:r>
              <a:rPr lang="da-DK" sz="1800" dirty="0" smtClean="0"/>
              <a:t>Flere klubber opnår kommunale partnerskaber</a:t>
            </a:r>
          </a:p>
          <a:p>
            <a:r>
              <a:rPr lang="da-DK" sz="1800" dirty="0" smtClean="0"/>
              <a:t>Stærkt netværk klubberne imellem</a:t>
            </a:r>
          </a:p>
          <a:p>
            <a:r>
              <a:rPr lang="da-DK" sz="1800" dirty="0" smtClean="0"/>
              <a:t>Integrationspotentiale</a:t>
            </a:r>
          </a:p>
          <a:p>
            <a:r>
              <a:rPr lang="da-DK" sz="1800" dirty="0" smtClean="0"/>
              <a:t>Mange </a:t>
            </a:r>
            <a:r>
              <a:rPr lang="da-DK" sz="1800" dirty="0" smtClean="0"/>
              <a:t>ildsjæle</a:t>
            </a:r>
            <a:endParaRPr lang="da-DK" sz="1800" dirty="0" smtClean="0"/>
          </a:p>
          <a:p>
            <a:r>
              <a:rPr lang="da-DK" sz="1800" dirty="0" smtClean="0"/>
              <a:t>En flad organisering </a:t>
            </a:r>
          </a:p>
          <a:p>
            <a:r>
              <a:rPr lang="da-DK" sz="1800" dirty="0" smtClean="0"/>
              <a:t>God </a:t>
            </a:r>
            <a:r>
              <a:rPr lang="da-DK" sz="1800" dirty="0" smtClean="0"/>
              <a:t>mix af bredde og elite i træningslokalet</a:t>
            </a:r>
          </a:p>
          <a:p>
            <a:r>
              <a:rPr lang="da-DK" sz="1800" dirty="0" smtClean="0"/>
              <a:t>Gode trænere</a:t>
            </a:r>
            <a:endParaRPr lang="da-DK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Udviklingspotentialer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dirty="0" smtClean="0"/>
              <a:t>Fortsat udvikling af skolebrydningskonceptet eventuelt et ensrettet, nationalt</a:t>
            </a:r>
          </a:p>
          <a:p>
            <a:r>
              <a:rPr lang="da-DK" dirty="0" smtClean="0"/>
              <a:t>Katalog med brydeundervisning målrettet skoler og institutioner</a:t>
            </a:r>
          </a:p>
          <a:p>
            <a:r>
              <a:rPr lang="da-DK" dirty="0" smtClean="0"/>
              <a:t>Skabe bedre forståelse for sportens regler og træningsform</a:t>
            </a:r>
          </a:p>
          <a:p>
            <a:r>
              <a:rPr lang="da-DK" dirty="0" smtClean="0"/>
              <a:t>Nogle unge passer bedre ind i brydeklubber end holdsport. Hvordan rækker vi hånden ud til dem?</a:t>
            </a:r>
          </a:p>
          <a:p>
            <a:r>
              <a:rPr lang="da-DK" dirty="0" smtClean="0"/>
              <a:t>Aktiviteter og ressourcer skal passe sammen</a:t>
            </a:r>
          </a:p>
          <a:p>
            <a:r>
              <a:rPr lang="da-DK" dirty="0" smtClean="0"/>
              <a:t>Partnerskaber med andre sportsgrene</a:t>
            </a:r>
          </a:p>
          <a:p>
            <a:r>
              <a:rPr lang="da-DK" dirty="0" smtClean="0"/>
              <a:t>Transportable brydemåtter</a:t>
            </a:r>
          </a:p>
          <a:p>
            <a:r>
              <a:rPr lang="da-DK" dirty="0" smtClean="0"/>
              <a:t>Øget brug af fællestræning klubberne imellem</a:t>
            </a:r>
          </a:p>
          <a:p>
            <a:r>
              <a:rPr lang="da-DK" dirty="0" smtClean="0"/>
              <a:t>Brede netværk af frivillige</a:t>
            </a:r>
          </a:p>
          <a:p>
            <a:r>
              <a:rPr lang="da-DK" dirty="0" smtClean="0"/>
              <a:t>Øget fokus på pigebrydning</a:t>
            </a:r>
          </a:p>
          <a:p>
            <a:r>
              <a:rPr lang="da-DK" dirty="0" smtClean="0"/>
              <a:t>Større synlighed i lokalområdet</a:t>
            </a:r>
          </a:p>
          <a:p>
            <a:r>
              <a:rPr lang="da-DK" dirty="0" smtClean="0"/>
              <a:t>Øget brug af sociale medier</a:t>
            </a:r>
          </a:p>
          <a:p>
            <a:r>
              <a:rPr lang="da-DK" dirty="0" smtClean="0"/>
              <a:t>Trænerudvikling</a:t>
            </a:r>
          </a:p>
          <a:p>
            <a:r>
              <a:rPr lang="da-DK" dirty="0" smtClean="0"/>
              <a:t>Åben træning og </a:t>
            </a:r>
            <a:r>
              <a:rPr lang="da-DK" dirty="0" err="1" smtClean="0"/>
              <a:t>bryderelateret</a:t>
            </a:r>
            <a:r>
              <a:rPr lang="da-DK" dirty="0" smtClean="0"/>
              <a:t> træningstilbud al a </a:t>
            </a:r>
            <a:r>
              <a:rPr lang="da-DK" dirty="0" err="1" smtClean="0"/>
              <a:t>Crossfit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Muligheder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 smtClean="0"/>
              <a:t>Partnerskaber med myndigheder og andre idrætsgrene</a:t>
            </a:r>
          </a:p>
          <a:p>
            <a:r>
              <a:rPr lang="da-DK" sz="1800" dirty="0" smtClean="0"/>
              <a:t>Fællesskab trænerne imellem</a:t>
            </a:r>
          </a:p>
          <a:p>
            <a:r>
              <a:rPr lang="da-DK" sz="1800" dirty="0" smtClean="0"/>
              <a:t>Åbne klubtilbud, hvor klublokalerne fungerer som samlingssted for sociale aktiviteter</a:t>
            </a:r>
          </a:p>
          <a:p>
            <a:r>
              <a:rPr lang="da-DK" sz="1800" dirty="0" err="1" smtClean="0"/>
              <a:t>Fristilstilbud</a:t>
            </a:r>
            <a:endParaRPr lang="da-DK" sz="1800" dirty="0" smtClean="0"/>
          </a:p>
          <a:p>
            <a:r>
              <a:rPr lang="da-DK" sz="1800" dirty="0" smtClean="0"/>
              <a:t>Mere inddragelse af ”gamle” brydere</a:t>
            </a:r>
          </a:p>
          <a:p>
            <a:r>
              <a:rPr lang="da-DK" sz="1800" dirty="0" smtClean="0"/>
              <a:t>Satellitklubber i yderområder</a:t>
            </a:r>
          </a:p>
          <a:p>
            <a:r>
              <a:rPr lang="da-DK" sz="1800" dirty="0" smtClean="0"/>
              <a:t>Fondsansøgninger</a:t>
            </a:r>
          </a:p>
          <a:p>
            <a:r>
              <a:rPr lang="da-DK" sz="1800" dirty="0" smtClean="0"/>
              <a:t>Samarbejde med MMA- klubber, Rugbyklubber etc. </a:t>
            </a:r>
          </a:p>
          <a:p>
            <a:endParaRPr lang="da-DK" sz="1800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Opmærksomhedspunkter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1800" dirty="0" smtClean="0"/>
              <a:t>Ikke altid fuld rådighed over lokaler</a:t>
            </a:r>
          </a:p>
          <a:p>
            <a:r>
              <a:rPr lang="da-DK" sz="1800" dirty="0" smtClean="0"/>
              <a:t>Slider på de faste hjælpere/frivillige</a:t>
            </a:r>
          </a:p>
          <a:p>
            <a:r>
              <a:rPr lang="da-DK" sz="1800" dirty="0" smtClean="0"/>
              <a:t>Omkostningsniveauet er højt for mindre foreninger i forhold til stævner og startlicenser</a:t>
            </a:r>
          </a:p>
          <a:p>
            <a:r>
              <a:rPr lang="da-DK" sz="1800" dirty="0" smtClean="0"/>
              <a:t>Økonomien kan være presset</a:t>
            </a:r>
          </a:p>
          <a:p>
            <a:r>
              <a:rPr lang="da-DK" sz="1800" dirty="0" smtClean="0"/>
              <a:t>Mange små og sårbare foreninger</a:t>
            </a:r>
          </a:p>
          <a:p>
            <a:r>
              <a:rPr lang="da-DK" sz="1800" dirty="0" smtClean="0"/>
              <a:t>Foreninger uden medlemmer figurerer stadig på hjemmeside</a:t>
            </a:r>
          </a:p>
          <a:p>
            <a:r>
              <a:rPr lang="da-DK" sz="1800" dirty="0" smtClean="0"/>
              <a:t>Er brydning kun synlig i brydemiljøets optik- synlighed</a:t>
            </a:r>
          </a:p>
          <a:p>
            <a:r>
              <a:rPr lang="da-DK" sz="1800" dirty="0" smtClean="0"/>
              <a:t>Generationsskifte. Flere yngre trænere</a:t>
            </a:r>
          </a:p>
          <a:p>
            <a:r>
              <a:rPr lang="da-DK" sz="1800" dirty="0" smtClean="0"/>
              <a:t>Hvordan fastholder vi de unge i alderen 13-21 år</a:t>
            </a:r>
          </a:p>
          <a:p>
            <a:r>
              <a:rPr lang="da-DK" sz="1800" dirty="0" smtClean="0"/>
              <a:t>Mere effektiv administration i forhold til nemhed og overskuelighed</a:t>
            </a:r>
          </a:p>
          <a:p>
            <a:r>
              <a:rPr lang="da-DK" sz="1800" dirty="0" smtClean="0"/>
              <a:t>Medlemsregistrering </a:t>
            </a:r>
          </a:p>
          <a:p>
            <a:r>
              <a:rPr lang="da-DK" sz="1800" dirty="0" smtClean="0"/>
              <a:t>Startlicenser </a:t>
            </a:r>
          </a:p>
          <a:p>
            <a:pPr>
              <a:buNone/>
            </a:pPr>
            <a:endParaRPr lang="da-DK" sz="1800" dirty="0" smtClean="0"/>
          </a:p>
          <a:p>
            <a:endParaRPr lang="da-DK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492</Words>
  <Application>Microsoft Macintosh PowerPoint</Application>
  <PresentationFormat>On-screen Show (4:3)</PresentationFormat>
  <Paragraphs>86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Kontortema</vt:lpstr>
      <vt:lpstr>Nationalt klubudviklingsnetværk Frederiksværk 28. januar 2017</vt:lpstr>
      <vt:lpstr>Overordnede billede fra forbundsanalysen</vt:lpstr>
      <vt:lpstr>Deltagende klubber</vt:lpstr>
      <vt:lpstr>SUMO-analyse</vt:lpstr>
      <vt:lpstr>Styrker</vt:lpstr>
      <vt:lpstr>Udviklingspotentialer</vt:lpstr>
      <vt:lpstr>Muligheder</vt:lpstr>
      <vt:lpstr>Opmærksomhedspunkter</vt:lpstr>
    </vt:vector>
  </TitlesOfParts>
  <Company>Kriminalforsorgen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Pernille Breinholdt</dc:creator>
  <cp:lastModifiedBy>Michael Yde</cp:lastModifiedBy>
  <cp:revision>8</cp:revision>
  <dcterms:created xsi:type="dcterms:W3CDTF">2017-01-30T08:07:12Z</dcterms:created>
  <dcterms:modified xsi:type="dcterms:W3CDTF">2017-02-01T17:16:13Z</dcterms:modified>
</cp:coreProperties>
</file>